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F80A-EF55-4F1C-2599-A13C170F7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BCC99-30CB-5AFA-D782-BEBC1C240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FBC61-263B-D74E-F41A-5D578E8A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F71-92D4-41A6-AC3C-FABF5D40926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E0444-59C9-4243-5789-CB49C99C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12A7A-5CAF-4038-898F-A8D47A64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3E8A-44F5-4182-BC34-1055ED68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3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2CEE-8E6F-8C3B-7288-9AF74C8C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8FC20-0CE5-6DB6-CC59-88AA4CC95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FFE9E-C913-9E0B-23E9-1F6E6FA5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F71-92D4-41A6-AC3C-FABF5D40926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5346E-34E3-7B27-1194-63AA190B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73156-FB89-4A0A-84E4-63572357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3E8A-44F5-4182-BC34-1055ED68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2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6CFC8-BBB9-DFA9-0445-87834B0F8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A5A33-5C4C-414F-A0D7-91CB586C9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B1AF8-2565-7171-F6EE-65BC076E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F71-92D4-41A6-AC3C-FABF5D40926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70674-415A-6D39-4A2C-D1F4A8BC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82F12-917D-261C-54F2-3105D493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3E8A-44F5-4182-BC34-1055ED68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7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830F-97B6-3F78-F9CC-C878CBD4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F76-1E9B-FB72-88B3-71D052414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158B1-DFF4-76D1-3AAD-50C75615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F71-92D4-41A6-AC3C-FABF5D40926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B04CE-E929-4363-9E21-D6A1BA6A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756C7-3707-8F9D-3B93-812F5A38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3E8A-44F5-4182-BC34-1055ED68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1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1D5D-F33A-9A7B-48B2-5A40E5E1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9C71C-5E77-8A3A-A559-5E1D7E5EE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E6778-22CD-675A-8EF6-F8A9146D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F71-92D4-41A6-AC3C-FABF5D40926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36B29-E996-303D-F449-C11A6BC9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A2A28-06BF-9F0C-B936-6A41399B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3E8A-44F5-4182-BC34-1055ED68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796C-983B-E069-440A-DE8A1DBB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7474-5CA2-7AAD-0352-788FF1808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F21FD-BFD2-FD7E-D7E7-10DCA348F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01515-7D28-4133-B12C-D47F7F8A3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F71-92D4-41A6-AC3C-FABF5D40926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FCDC9-F060-3C25-3779-C7F42686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85FE2-0A1F-90D9-B9B1-1D9AFABC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3E8A-44F5-4182-BC34-1055ED68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7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E442-929B-EEB0-85DF-7CE6A52B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BFC6-0897-ABDC-AA4C-8CCC00AA4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DE676-DCFF-091E-7514-F11CCD438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AB60B-DAE4-ADAA-B4C6-963EA979F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14BE4-78F3-872D-F0A4-15C050B55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6CE982-90E1-5888-A3CD-DF50BDD2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F71-92D4-41A6-AC3C-FABF5D40926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D6B78D-E4DF-7F09-5791-38F54A5C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9B625-4119-104F-FC1C-7B3F9006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3E8A-44F5-4182-BC34-1055ED68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7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107D-8F75-4A32-4663-9E4D4430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9A1EE-9358-84CB-3961-FD3E7774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F71-92D4-41A6-AC3C-FABF5D40926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4E4B0-F8E3-F16B-0A5C-141A0E23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06B48-F631-381E-8D8A-22BA5CF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3E8A-44F5-4182-BC34-1055ED68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07B79-D4FE-DBF7-9776-23CC169B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F71-92D4-41A6-AC3C-FABF5D40926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0D9D3-D4CA-163E-FF2E-19619484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ACF69-E9F5-2389-C46D-7D0B4A85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3E8A-44F5-4182-BC34-1055ED68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049B-075F-6668-9B9D-2347F022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602B-E250-3141-9869-4671840A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9BCDC-AD69-CA3D-A1F0-8DCA5B780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79088-767B-D6D3-8CB2-C99F78DC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F71-92D4-41A6-AC3C-FABF5D40926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B2ED7-B947-F16E-D751-9D5B66A6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6317C-78B6-95B3-B925-4D1E0716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3E8A-44F5-4182-BC34-1055ED68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0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E59B-64C3-BEC4-FE57-A5A466E7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15EE6-CD62-114D-B5F7-520921015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C412A-BBD3-329B-577B-1D9B36023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E68B0-6490-79D6-E87A-8F7C4C75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2F71-92D4-41A6-AC3C-FABF5D40926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2A827-874E-A630-CB3C-E694D6DE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9E5C5-6216-04B7-DCB8-A0CF0927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3E8A-44F5-4182-BC34-1055ED68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2FCD34-847F-6A5D-527C-5879B5B1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A8666-E7B2-72BA-591E-356AFEDD4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5EB70-208F-AC33-A9D8-2D8719A49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2F71-92D4-41A6-AC3C-FABF5D40926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07389-1570-5735-A8CA-D1441DC6D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159E9-C657-6018-D99A-9B08C9519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3E8A-44F5-4182-BC34-1055ED68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8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F43F2B2-A5F1-8DA5-521A-2068541A6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2381" y="-1217541"/>
            <a:ext cx="6679826" cy="93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2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0BAF739E-5377-4B0A-1884-70430C1FC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4171" y="-1265899"/>
            <a:ext cx="6612471" cy="94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4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Norfolk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M. Ward</dc:creator>
  <cp:lastModifiedBy>Lisa M. Ward</cp:lastModifiedBy>
  <cp:revision>2</cp:revision>
  <dcterms:created xsi:type="dcterms:W3CDTF">2022-10-19T13:39:49Z</dcterms:created>
  <dcterms:modified xsi:type="dcterms:W3CDTF">2022-10-19T13:42:45Z</dcterms:modified>
</cp:coreProperties>
</file>